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4" r:id="rId3"/>
    <p:sldId id="333" r:id="rId4"/>
    <p:sldId id="335" r:id="rId5"/>
    <p:sldId id="334" r:id="rId6"/>
    <p:sldId id="336" r:id="rId7"/>
    <p:sldId id="321" r:id="rId9"/>
    <p:sldId id="308" r:id="rId10"/>
    <p:sldId id="286" r:id="rId11"/>
    <p:sldId id="275" r:id="rId12"/>
    <p:sldId id="296" r:id="rId13"/>
    <p:sldId id="310" r:id="rId14"/>
    <p:sldId id="295" r:id="rId15"/>
    <p:sldId id="312" r:id="rId16"/>
    <p:sldId id="318" r:id="rId17"/>
    <p:sldId id="339" r:id="rId18"/>
    <p:sldId id="340" r:id="rId19"/>
    <p:sldId id="341" r:id="rId20"/>
    <p:sldId id="355" r:id="rId21"/>
    <p:sldId id="342" r:id="rId22"/>
    <p:sldId id="319" r:id="rId23"/>
    <p:sldId id="282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66"/>
    <a:srgbClr val="CCFF99"/>
    <a:srgbClr val="CCFF66"/>
    <a:srgbClr val="FF0000"/>
    <a:srgbClr val="0000FF"/>
    <a:srgbClr val="CCFFCC"/>
    <a:srgbClr val="00808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0929"/>
  </p:normalViewPr>
  <p:slideViewPr>
    <p:cSldViewPr>
      <p:cViewPr>
        <p:scale>
          <a:sx n="100" d="100"/>
          <a:sy n="100" d="100"/>
        </p:scale>
        <p:origin x="-23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0CF07-2379-4951-AF1C-F8B317439C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2CE2-96E9-4F3F-8F2E-C6045BF093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2CE2-96E9-4F3F-8F2E-C6045BF09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22164-C980-4BB3-B0D1-5D1529AB5B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ABE1F-4A5A-4703-B4E7-FFBE91EC34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2F66-6A82-4562-BB74-1C3CC3109F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60093-BAE7-4E90-872A-82EBE8C756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8D70-D2FD-4399-93CC-58DD4F54FD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46D5E-9AAE-4432-ACDC-ED13617D89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274B6-977F-4865-AEB3-8E58CB1C7F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AA34-93AF-4677-ADF8-0B073753CB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27072-1860-4C24-BA61-73BBA7B0E0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40417-E4C7-425A-ADB2-715D6990DA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81DC4-6437-4A0E-91ED-6CA34D9401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B034844-784B-4B84-BE4C-D9FB9DAAA18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ndAc>
      <p:endSnd/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J:\&#21516;&#27493;&#36741;&#23548;\&#21516;&#27493;&#36741;&#23548;&#35838;&#20214;\&#29983;&#26085;&#24555;&#20048;&#27468;&#33521;&#25991;.mp3" TargetMode="External"/><Relationship Id="rId2" Type="http://schemas.openxmlformats.org/officeDocument/2006/relationships/audio" Target="file:///J:\&#21516;&#27493;&#36741;&#23548;\&#21516;&#27493;&#36741;&#23548;&#35838;&#20214;\&#29983;&#26085;&#24555;&#20048;&#27468;&#33521;&#25991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file:///C:\Users\hywk\Desktop\&#20799;&#31461;&#27468;&#26354;%20-%20Happy%20Birthday%20To%20You.mp3" TargetMode="External"/><Relationship Id="rId2" Type="http://schemas.openxmlformats.org/officeDocument/2006/relationships/audio" Target="file:///C:\Users\hywk\Desktop\&#20799;&#31461;&#27468;&#26354;%20-%20Happy%20Birthday%20To%20You.mp3" TargetMode="Externa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026"/>
          <p:cNvSpPr>
            <a:spLocks noChangeArrowheads="1" noChangeShapeType="1"/>
          </p:cNvSpPr>
          <p:nvPr/>
        </p:nvSpPr>
        <p:spPr bwMode="auto">
          <a:xfrm>
            <a:off x="1828871" y="685872"/>
            <a:ext cx="6786193" cy="304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4273"/>
                <a:gd name="adj2" fmla="val 0"/>
              </a:avLst>
            </a:prstTxWarp>
          </a:bodyPr>
          <a:lstStyle/>
          <a:p>
            <a:pPr algn="ctr"/>
            <a:r>
              <a:rPr lang="en-US" altLang="zh-CN" b="1" i="1" dirty="0" smtClean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Module6Unit1 </a:t>
            </a:r>
            <a:endParaRPr lang="en-US" altLang="zh-CN" b="1" i="1" dirty="0" smtClean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altLang="zh-CN" sz="4800" b="1" i="1" dirty="0" smtClean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Happy </a:t>
            </a:r>
            <a:r>
              <a:rPr lang="en-US" altLang="zh-CN" sz="4800" b="1" i="1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birthday.</a:t>
            </a:r>
            <a:endParaRPr lang="zh-CN" altLang="en-US" sz="4800" b="1" i="1" dirty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75" name="Rectangle 1027">
            <a:hlinkClick r:id="" action="ppaction://hlinkfile"/>
          </p:cNvPr>
          <p:cNvSpPr>
            <a:spLocks noChangeArrowheads="1"/>
          </p:cNvSpPr>
          <p:nvPr/>
        </p:nvSpPr>
        <p:spPr bwMode="auto">
          <a:xfrm>
            <a:off x="8229600" y="5715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★</a:t>
            </a:r>
            <a:endParaRPr lang="zh-CN" altLang="en-US"/>
          </a:p>
        </p:txBody>
      </p:sp>
      <p:pic>
        <p:nvPicPr>
          <p:cNvPr id="3076" name="生日快乐歌英文.mp3" descr="生日快乐歌英文"/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5182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图片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>
            <a:hlinkClick r:id="" action="ppaction://hlinkfile"/>
          </p:cNvPr>
          <p:cNvSpPr>
            <a:spLocks noChangeArrowheads="1"/>
          </p:cNvSpPr>
          <p:nvPr/>
        </p:nvSpPr>
        <p:spPr bwMode="auto">
          <a:xfrm>
            <a:off x="6096000" y="6172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▼</a:t>
            </a:r>
            <a:endParaRPr lang="zh-CN" altLang="en-US"/>
          </a:p>
        </p:txBody>
      </p:sp>
      <p:sp>
        <p:nvSpPr>
          <p:cNvPr id="12293" name="Rectangle 5">
            <a:hlinkClick r:id="" action="ppaction://hlinkfile"/>
          </p:cNvPr>
          <p:cNvSpPr>
            <a:spLocks noChangeArrowheads="1"/>
          </p:cNvSpPr>
          <p:nvPr/>
        </p:nvSpPr>
        <p:spPr bwMode="auto">
          <a:xfrm>
            <a:off x="7010400" y="6096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◆</a:t>
            </a:r>
            <a:endParaRPr lang="zh-CN" altLang="en-US"/>
          </a:p>
        </p:txBody>
      </p:sp>
      <p:sp>
        <p:nvSpPr>
          <p:cNvPr id="12294" name="WordArt 6"/>
          <p:cNvSpPr>
            <a:spLocks noChangeArrowheads="1" noChangeShapeType="1"/>
          </p:cNvSpPr>
          <p:nvPr/>
        </p:nvSpPr>
        <p:spPr bwMode="auto">
          <a:xfrm>
            <a:off x="1066800" y="762000"/>
            <a:ext cx="2794000" cy="1724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9065"/>
              </a:avLst>
            </a:prstTxWarp>
          </a:bodyPr>
          <a:lstStyle/>
          <a:p>
            <a:pPr algn="ctr"/>
            <a:r>
              <a:rPr lang="en-US" altLang="zh-CN" sz="4000" b="1" dirty="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happy</a:t>
            </a:r>
            <a:endParaRPr lang="zh-CN" altLang="en-US" sz="4000" b="1" dirty="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24000" y="2743200"/>
            <a:ext cx="2182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/>
              <a:t>快乐</a:t>
            </a:r>
            <a:endParaRPr lang="zh-CN" altLang="en-US" sz="32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14400" y="3810000"/>
            <a:ext cx="256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I’m happy.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2297" name="Picture 9" descr="hP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20764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81268" y="1094024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</a:rPr>
              <a:t>let's sing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14600" y="2438400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Happy birthday to you.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3316" name="儿童歌曲 - Happy Birthday To You.mp3" descr="儿童歌曲 - Happy Birthday To You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65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9" name="Picture 3" descr="图片1"/>
          <p:cNvPicPr>
            <a:picLocks noChangeAspect="1" noChangeArrowheads="1"/>
          </p:cNvPicPr>
          <p:nvPr>
            <p:ph type="body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775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29000" y="1905000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chemeClr val="hlink"/>
                </a:solidFill>
              </a:rPr>
              <a:t>Here's your </a:t>
            </a:r>
            <a:r>
              <a:rPr lang="zh-CN" altLang="en-US" sz="4000" b="1" dirty="0">
                <a:solidFill>
                  <a:srgbClr val="FF0000"/>
                </a:solidFill>
              </a:rPr>
              <a:t>present</a:t>
            </a:r>
            <a:r>
              <a:rPr lang="zh-CN" altLang="en-US" sz="4000" b="1" dirty="0">
                <a:solidFill>
                  <a:schemeClr val="hlink"/>
                </a:solidFill>
              </a:rPr>
              <a:t>.</a:t>
            </a:r>
            <a:endParaRPr lang="zh-CN" altLang="en-US" sz="4000" b="1" dirty="0">
              <a:solidFill>
                <a:schemeClr val="hlink"/>
              </a:solidFill>
            </a:endParaRPr>
          </a:p>
        </p:txBody>
      </p:sp>
      <p:pic>
        <p:nvPicPr>
          <p:cNvPr id="14342" name="Picture 6" descr="cak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0"/>
            <a:ext cx="19685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4724400"/>
            <a:ext cx="4808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8080"/>
                </a:solidFill>
              </a:rPr>
              <a:t>Here's your </a:t>
            </a:r>
            <a:r>
              <a:rPr lang="zh-CN" altLang="en-US" sz="4000" b="1">
                <a:solidFill>
                  <a:srgbClr val="FF0000"/>
                </a:solidFill>
              </a:rPr>
              <a:t>cake</a:t>
            </a:r>
            <a:r>
              <a:rPr lang="zh-CN" altLang="en-US" sz="4000" b="1">
                <a:solidFill>
                  <a:srgbClr val="008080"/>
                </a:solidFill>
              </a:rPr>
              <a:t>.</a:t>
            </a:r>
            <a:endParaRPr lang="zh-CN" altLang="en-US" sz="4000" b="1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 spd="med"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3" name="Picture 3" descr="图片1"/>
          <p:cNvPicPr>
            <a:picLocks noChangeAspect="1" noChangeArrowheads="1"/>
          </p:cNvPicPr>
          <p:nvPr>
            <p:ph type="body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3670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Here's your pen.</a:t>
            </a:r>
            <a:endParaRPr lang="zh-CN" alt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4114800"/>
            <a:ext cx="594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i="1" dirty="0">
                <a:latin typeface="Times New Roman" panose="02020603050405020304" pitchFamily="18" charset="0"/>
              </a:rPr>
              <a:t> ---</a:t>
            </a:r>
            <a:r>
              <a:rPr lang="zh-CN" altLang="en-US" sz="4000" b="1" i="1" dirty="0">
                <a:solidFill>
                  <a:srgbClr val="008080"/>
                </a:solidFill>
                <a:latin typeface="Times New Roman" panose="02020603050405020304" pitchFamily="18" charset="0"/>
              </a:rPr>
              <a:t>Here's your pencil.</a:t>
            </a:r>
            <a:endParaRPr lang="zh-CN" altLang="en-US" sz="4000" b="1" i="1" dirty="0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r>
              <a:rPr lang="zh-CN" altLang="en-US" sz="4000" b="1" i="1" dirty="0">
                <a:solidFill>
                  <a:srgbClr val="008080"/>
                </a:solidFill>
                <a:latin typeface="Times New Roman" panose="02020603050405020304" pitchFamily="18" charset="0"/>
              </a:rPr>
              <a:t>---Thank you.</a:t>
            </a:r>
            <a:endParaRPr lang="zh-CN" altLang="en-US" sz="1800" dirty="0">
              <a:solidFill>
                <a:srgbClr val="00808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7400" y="2133600"/>
            <a:ext cx="1160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ym typeface="Arial" panose="020B0604020202020204" pitchFamily="34" charset="0"/>
              </a:rPr>
              <a:t>↓</a:t>
            </a:r>
            <a:endParaRPr lang="zh-CN" altLang="en-US" sz="3600" b="1">
              <a:sym typeface="Arial" panose="020B0604020202020204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66800" y="2743200"/>
            <a:ext cx="27527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</a:rPr>
              <a:t>here's=here is</a:t>
            </a:r>
            <a:endParaRPr lang="zh-CN" altLang="en-US" sz="3200" dirty="0">
              <a:solidFill>
                <a:srgbClr val="0000FF"/>
              </a:solidFill>
            </a:endParaRPr>
          </a:p>
          <a:p>
            <a:r>
              <a:rPr lang="zh-CN" altLang="en-US" sz="2000" dirty="0"/>
              <a:t>(这里是)    （这里）</a:t>
            </a:r>
            <a:endParaRPr lang="zh-CN" altLang="en-US" sz="2000" dirty="0"/>
          </a:p>
        </p:txBody>
      </p:sp>
      <p:pic>
        <p:nvPicPr>
          <p:cNvPr id="15368" name="Picture 8" descr="p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143000"/>
            <a:ext cx="2971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enc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4267200"/>
            <a:ext cx="266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7" name="Picture 3" descr="图片1"/>
          <p:cNvPicPr>
            <a:picLocks noChangeAspect="1" noChangeArrowheads="1"/>
          </p:cNvPicPr>
          <p:nvPr>
            <p:ph type="body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1"/>
            <a:ext cx="9144000" cy="6867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0" y="3048000"/>
            <a:ext cx="2667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He is nine.</a:t>
            </a:r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95375" y="2051050"/>
            <a:ext cx="3740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/>
              <a:t>How old is Sam ?</a:t>
            </a:r>
            <a:endParaRPr lang="zh-CN" altLang="en-US" sz="3600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387600" y="10922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LISTEN AND ANSWER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utoUpdateAnimBg="0"/>
      <p:bldP spid="16389" grpId="0" bldLvl="0" autoUpdateAnimBg="0"/>
      <p:bldP spid="16390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=3085946990,2700313556&amp;fm=23&amp;gp=0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19200" y="1150938"/>
            <a:ext cx="6188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/>
              <a:t>Here's  your </a:t>
            </a:r>
            <a:r>
              <a:rPr lang="zh-CN" altLang="en-US" sz="4400">
                <a:solidFill>
                  <a:srgbClr val="FFFF66"/>
                </a:solidFill>
              </a:rPr>
              <a:t>present</a:t>
            </a:r>
            <a:r>
              <a:rPr lang="zh-CN" altLang="en-US" sz="4400"/>
              <a:t> .</a:t>
            </a:r>
            <a:endParaRPr lang="zh-CN" altLang="en-US" sz="4400"/>
          </a:p>
        </p:txBody>
      </p:sp>
      <p:pic>
        <p:nvPicPr>
          <p:cNvPr id="19460" name="Picture 4" descr="u=832639679,1323652391&amp;fm=21&amp;gp=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457200"/>
            <a:ext cx="146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u=1879921695,2947572272&amp;fm=21&amp;gp=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2057400"/>
            <a:ext cx="2384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u=700448605,3293185602&amp;fm=21&amp;gp=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572000"/>
            <a:ext cx="1684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u=1641460910,2392751266&amp;fm=21&amp;gp=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2133600"/>
            <a:ext cx="2354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24000" y="3886200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cake</a:t>
            </a:r>
            <a:endParaRPr lang="zh-CN" alt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716588" y="4051300"/>
            <a:ext cx="77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pen</a:t>
            </a:r>
            <a:endParaRPr lang="zh-CN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144838" y="6007100"/>
            <a:ext cx="757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cap</a:t>
            </a:r>
            <a:endParaRPr lang="zh-CN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143750" y="5608638"/>
            <a:ext cx="1114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pencil</a:t>
            </a:r>
            <a:endParaRPr lang="zh-CN" altLang="en-US"/>
          </a:p>
        </p:txBody>
      </p:sp>
      <p:pic>
        <p:nvPicPr>
          <p:cNvPr id="19468" name="Picture 12" descr="u=1482028615,4130764331&amp;fm=23&amp;gp=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44958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utoUpdateAnimBg="0"/>
      <p:bldP spid="19464" grpId="0" bldLvl="0" autoUpdateAnimBg="0"/>
      <p:bldP spid="19465" grpId="0" bldLvl="0" autoUpdateAnimBg="0"/>
      <p:bldP spid="19466" grpId="0" bldLvl="0" autoUpdateAnimBg="0"/>
      <p:bldP spid="1946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=1162649787,203973663&amp;fm=23&amp;gp=0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12913" y="1714500"/>
            <a:ext cx="570071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How old are you ?</a:t>
            </a:r>
            <a:endParaRPr lang="zh-CN" altLang="en-US" sz="4400"/>
          </a:p>
          <a:p>
            <a:r>
              <a:rPr lang="zh-CN" altLang="en-US" sz="4400"/>
              <a:t>                  </a:t>
            </a:r>
            <a:endParaRPr lang="zh-CN" altLang="en-US" sz="4400"/>
          </a:p>
          <a:p>
            <a:r>
              <a:rPr lang="zh-CN" altLang="en-US" sz="4400"/>
              <a:t>                      I'm </a:t>
            </a:r>
            <a:r>
              <a:rPr lang="zh-CN" altLang="en-US" sz="4400">
                <a:solidFill>
                  <a:srgbClr val="FFFF66"/>
                </a:solidFill>
              </a:rPr>
              <a:t>nine</a:t>
            </a:r>
            <a:r>
              <a:rPr lang="zh-CN" altLang="en-US" sz="4400"/>
              <a:t>.</a:t>
            </a:r>
            <a:endParaRPr lang="zh-CN" altLang="en-US" sz="44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352800" y="419100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97238" y="5549900"/>
            <a:ext cx="2684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dragon game </a:t>
            </a:r>
            <a:endParaRPr lang="zh-CN" altLang="en-US" sz="320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  <p:bldP spid="20484" grpId="0" animBg="1"/>
      <p:bldP spid="2048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200000">
            <a:off x="457994" y="-456406"/>
            <a:ext cx="3352800" cy="42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416425" y="3170238"/>
            <a:ext cx="311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505618" y="2923382"/>
            <a:ext cx="34083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140000">
            <a:off x="5143501" y="2857500"/>
            <a:ext cx="3505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140000">
            <a:off x="5216525" y="-723899"/>
            <a:ext cx="31972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057400" y="152400"/>
            <a:ext cx="1524000" cy="838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4648200" y="457200"/>
            <a:ext cx="11430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6019800" y="533400"/>
            <a:ext cx="11430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28600" y="3962400"/>
            <a:ext cx="16002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3124200" y="3962400"/>
            <a:ext cx="1295400" cy="914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6705600" y="3505200"/>
            <a:ext cx="1676400" cy="1066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7848600" y="533400"/>
            <a:ext cx="11430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=283608521,1623203725&amp;fm=23&amp;gp=0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1588"/>
            <a:ext cx="906621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=2714057448,178012633&amp;fm=23&amp;gp=0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19600" y="609600"/>
            <a:ext cx="46783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u=2484160714,3842578599&amp;fm=15&amp;gp=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685800"/>
            <a:ext cx="419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96224" y="362088"/>
            <a:ext cx="4540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EB0541"/>
                </a:solidFill>
              </a:rPr>
              <a:t>let's sing a song</a:t>
            </a:r>
            <a:endParaRPr lang="zh-CN" altLang="en-US" sz="4800" dirty="0">
              <a:solidFill>
                <a:srgbClr val="EB054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" y="1270000"/>
            <a:ext cx="9067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/>
              <a:t>            </a:t>
            </a:r>
            <a:r>
              <a:rPr lang="zh-CN" altLang="en-US" sz="4800" dirty="0"/>
              <a:t> HAPPY BIRTHDAY</a:t>
            </a:r>
            <a:endParaRPr lang="zh-CN" altLang="en-US" sz="4800" dirty="0"/>
          </a:p>
          <a:p>
            <a:r>
              <a:rPr lang="zh-CN" altLang="en-US" sz="4800" dirty="0">
                <a:solidFill>
                  <a:srgbClr val="EB0541"/>
                </a:solidFill>
              </a:rPr>
              <a:t>Happy birthday to you ,</a:t>
            </a:r>
            <a:endParaRPr lang="zh-CN" altLang="en-US" sz="4800" dirty="0">
              <a:solidFill>
                <a:srgbClr val="EB0541"/>
              </a:solidFill>
            </a:endParaRPr>
          </a:p>
          <a:p>
            <a:r>
              <a:rPr lang="zh-CN" altLang="en-US" sz="4800" dirty="0">
                <a:solidFill>
                  <a:srgbClr val="EB0541"/>
                </a:solidFill>
              </a:rPr>
              <a:t>Happy birthday to you ,</a:t>
            </a:r>
            <a:endParaRPr lang="zh-CN" altLang="en-US" sz="4800" dirty="0">
              <a:solidFill>
                <a:srgbClr val="EB0541"/>
              </a:solidFill>
            </a:endParaRPr>
          </a:p>
          <a:p>
            <a:r>
              <a:rPr lang="zh-CN" altLang="en-US" sz="4800" dirty="0">
                <a:solidFill>
                  <a:srgbClr val="EB0541"/>
                </a:solidFill>
              </a:rPr>
              <a:t>Happy birthday to you all ,</a:t>
            </a:r>
            <a:endParaRPr lang="zh-CN" altLang="en-US" sz="4800" dirty="0">
              <a:solidFill>
                <a:srgbClr val="EB0541"/>
              </a:solidFill>
            </a:endParaRPr>
          </a:p>
          <a:p>
            <a:r>
              <a:rPr lang="zh-CN" altLang="en-US" sz="4800" dirty="0">
                <a:solidFill>
                  <a:srgbClr val="EB0541"/>
                </a:solidFill>
              </a:rPr>
              <a:t>Happy birthday to you .</a:t>
            </a:r>
            <a:endParaRPr lang="zh-CN" altLang="en-US" sz="4800" dirty="0">
              <a:solidFill>
                <a:srgbClr val="EB0541"/>
              </a:solidFill>
            </a:endParaRPr>
          </a:p>
        </p:txBody>
      </p:sp>
    </p:spTree>
  </p:cSld>
  <p:clrMapOvr>
    <a:masterClrMapping/>
  </p:clrMapOvr>
  <p:transition spd="med">
    <p:fade thruBlk="1"/>
    <p:sndAc>
      <p:stSnd>
        <p:snd r:embed="rId1" name="explod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9" name="Picture 3" descr="图片1"/>
          <p:cNvPicPr>
            <a:picLocks noChangeAspect="1" noChangeArrowheads="1"/>
          </p:cNvPicPr>
          <p:nvPr>
            <p:ph type="body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01825" y="1962150"/>
            <a:ext cx="5184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5902" y="1295456"/>
            <a:ext cx="800078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Homework</a:t>
            </a:r>
            <a:endParaRPr lang="zh-CN" altLang="en-US" sz="4000" dirty="0">
              <a:solidFill>
                <a:srgbClr val="008080"/>
              </a:solidFill>
              <a:latin typeface="Arial Black" panose="020B0A04020102020204" pitchFamily="34" charset="0"/>
            </a:endParaRPr>
          </a:p>
          <a:p>
            <a:endParaRPr lang="zh-CN" altLang="en-US" dirty="0"/>
          </a:p>
          <a:p>
            <a:r>
              <a:rPr lang="zh-CN" alt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. Make a birthday card.  </a:t>
            </a:r>
            <a:endParaRPr lang="en-US" altLang="zh-CN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Write </a:t>
            </a:r>
            <a:r>
              <a:rPr lang="zh-CN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some prays in English.</a:t>
            </a:r>
            <a:endParaRPr lang="zh-CN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zh-CN" altLang="en-US" dirty="0">
                <a:latin typeface="Arial Black" panose="020B0A04020102020204" pitchFamily="34" charset="0"/>
              </a:rPr>
              <a:t>(</a:t>
            </a:r>
            <a:r>
              <a:rPr lang="zh-CN" altLang="en-US" sz="2400" b="1" dirty="0">
                <a:latin typeface="Arial Black" panose="020B0A04020102020204" pitchFamily="34" charset="0"/>
              </a:rPr>
              <a:t>为即将过生日的朋友或家人制作一份英文版生日贺卡。</a:t>
            </a:r>
            <a:r>
              <a:rPr lang="zh-CN" altLang="en-US" dirty="0">
                <a:latin typeface="Arial Black" panose="020B0A04020102020204" pitchFamily="34" charset="0"/>
              </a:rPr>
              <a:t>)</a:t>
            </a:r>
            <a:endParaRPr lang="zh-CN" altLang="en-US" dirty="0">
              <a:latin typeface="Arial Black" panose="020B0A04020102020204" pitchFamily="34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endParaRPr lang="zh-CN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. Review the new words and the drills.</a:t>
            </a:r>
            <a:endParaRPr lang="zh-CN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zh-CN" altLang="en-US" sz="2400" b="1" dirty="0">
                <a:latin typeface="Arial Black" panose="020B0A04020102020204" pitchFamily="34" charset="0"/>
              </a:rPr>
              <a:t>（复习本课学过的新词和句式。</a:t>
            </a:r>
            <a:r>
              <a:rPr lang="zh-CN" altLang="en-US" dirty="0" smtClean="0">
                <a:latin typeface="Arial Black" panose="020B0A04020102020204" pitchFamily="34" charset="0"/>
              </a:rPr>
              <a:t>） 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/>
          </p:cNvSpPr>
          <p:nvPr/>
        </p:nvSpPr>
        <p:spPr bwMode="auto">
          <a:xfrm>
            <a:off x="2819400" y="1295400"/>
            <a:ext cx="5181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574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180">
                <a:ln w="12700">
                  <a:solidFill>
                    <a:srgbClr val="FFCCCC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 you</a:t>
            </a:r>
            <a:r>
              <a:rPr lang="zh-CN" altLang="en-US" sz="3600" kern="10" spc="-180">
                <a:ln w="12700">
                  <a:solidFill>
                    <a:srgbClr val="FFCCCC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zh-CN" altLang="en-US" sz="3600" kern="10" spc="-180">
              <a:ln w="12700">
                <a:solidFill>
                  <a:srgbClr val="FFCCCC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33351" y="-187325"/>
            <a:ext cx="9277351" cy="7045325"/>
          </a:xfr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318" y="1143060"/>
            <a:ext cx="8928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4000" dirty="0"/>
          </a:p>
          <a:p>
            <a:r>
              <a:rPr lang="zh-CN" altLang="en-US" sz="4000" dirty="0"/>
              <a:t>one  </a:t>
            </a:r>
            <a:r>
              <a:rPr lang="zh-CN" altLang="en-US" sz="4000" dirty="0" smtClean="0"/>
              <a:t>two  </a:t>
            </a:r>
            <a:r>
              <a:rPr lang="zh-CN" altLang="en-US" sz="4000" dirty="0"/>
              <a:t>three   four  five  six </a:t>
            </a:r>
            <a:endParaRPr lang="zh-CN" altLang="en-US" sz="4000" dirty="0"/>
          </a:p>
          <a:p>
            <a:r>
              <a:rPr lang="zh-CN" altLang="en-US" sz="4000" dirty="0"/>
              <a:t>seven  eight  </a:t>
            </a:r>
            <a:r>
              <a:rPr lang="zh-CN" altLang="en-US" sz="4000" dirty="0" smtClean="0"/>
              <a:t>nine  </a:t>
            </a:r>
            <a:r>
              <a:rPr lang="zh-CN" altLang="en-US" sz="4000" dirty="0"/>
              <a:t>ten  eleven  twelve</a:t>
            </a:r>
            <a:endParaRPr lang="zh-CN" altLang="en-US" sz="40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9138" y="3851275"/>
            <a:ext cx="465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1</a:t>
            </a:r>
            <a:endParaRPr lang="zh-CN" altLang="en-US" sz="40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16125" y="416401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2</a:t>
            </a:r>
            <a:endParaRPr lang="zh-CN" altLang="en-US" sz="40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7913" y="3851275"/>
            <a:ext cx="465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3</a:t>
            </a:r>
            <a:endParaRPr lang="zh-CN" altLang="en-US" sz="40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81575" y="3916363"/>
            <a:ext cx="4651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4</a:t>
            </a:r>
            <a:endParaRPr lang="zh-CN" altLang="en-US" sz="40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777038" y="3981450"/>
            <a:ext cx="4651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5</a:t>
            </a:r>
            <a:endParaRPr lang="zh-CN" altLang="en-US" sz="400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01700" y="5408613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6</a:t>
            </a:r>
            <a:endParaRPr lang="zh-CN" altLang="en-US" sz="400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33663" y="5549900"/>
            <a:ext cx="4651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7</a:t>
            </a:r>
            <a:endParaRPr lang="zh-CN" altLang="en-US" sz="40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397375" y="5559425"/>
            <a:ext cx="465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8</a:t>
            </a:r>
            <a:endParaRPr lang="zh-CN" altLang="en-US" sz="400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813425" y="5646738"/>
            <a:ext cx="4651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9</a:t>
            </a:r>
            <a:endParaRPr lang="zh-CN" altLang="en-US" sz="400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489825" y="5559425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10</a:t>
            </a:r>
            <a:endParaRPr lang="zh-CN" altLang="en-US" sz="400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868988" y="4149725"/>
            <a:ext cx="7477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11</a:t>
            </a:r>
            <a:endParaRPr lang="zh-CN" altLang="en-US" sz="400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530600" y="4911725"/>
            <a:ext cx="74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12</a:t>
            </a:r>
            <a:endParaRPr lang="zh-CN" altLang="en-US" sz="400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582738" y="563563"/>
            <a:ext cx="20113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words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utoUpdateAnimBg="0"/>
      <p:bldP spid="5125" grpId="0" bldLvl="0" autoUpdateAnimBg="0"/>
      <p:bldP spid="5126" grpId="0" bldLvl="0" autoUpdateAnimBg="0"/>
      <p:bldP spid="5127" grpId="0" bldLvl="0" autoUpdateAnimBg="0"/>
      <p:bldP spid="5128" grpId="0" bldLvl="0" autoUpdateAnimBg="0"/>
      <p:bldP spid="5129" grpId="0" bldLvl="0" autoUpdateAnimBg="0"/>
      <p:bldP spid="5130" grpId="0" bldLvl="0" autoUpdateAnimBg="0"/>
      <p:bldP spid="5131" grpId="0" bldLvl="0" autoUpdateAnimBg="0"/>
      <p:bldP spid="5132" grpId="0" bldLvl="0" autoUpdateAnimBg="0"/>
      <p:bldP spid="5133" grpId="0" bldLvl="0" autoUpdateAnimBg="0"/>
      <p:bldP spid="5134" grpId="0" bldLvl="0" autoUpdateAnimBg="0"/>
      <p:bldP spid="5135" grpId="0" bldLvl="0" autoUpdateAnimBg="0"/>
      <p:bldP spid="5136" grpId="0" bldLvl="0" autoUpdateAnimBg="0"/>
      <p:bldP spid="5137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=2961545605,3288857258&amp;fm=23&amp;gp=0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0163" y="0"/>
            <a:ext cx="91741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647950" y="1279525"/>
            <a:ext cx="804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11</a:t>
            </a:r>
            <a:endParaRPr lang="zh-CN" altLang="en-US" sz="4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86263" y="1379538"/>
            <a:ext cx="80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12</a:t>
            </a:r>
            <a:endParaRPr lang="zh-CN" altLang="en-US" sz="44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728913" y="2484438"/>
            <a:ext cx="80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13</a:t>
            </a:r>
            <a:endParaRPr lang="zh-CN" altLang="en-US" sz="44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53038" y="2573338"/>
            <a:ext cx="80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14</a:t>
            </a:r>
            <a:endParaRPr lang="zh-CN" altLang="en-US" sz="44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692400" y="3913188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15</a:t>
            </a:r>
            <a:endParaRPr lang="zh-CN" altLang="en-US" sz="44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665788" y="4176713"/>
            <a:ext cx="80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16</a:t>
            </a:r>
            <a:endParaRPr lang="zh-CN" altLang="en-US" sz="440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619250" y="2205038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17</a:t>
            </a:r>
            <a:endParaRPr lang="zh-CN" altLang="en-US" sz="44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08763" y="700088"/>
            <a:ext cx="1830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eleven</a:t>
            </a:r>
            <a:endParaRPr lang="zh-CN" altLang="en-US" sz="440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291263" y="1905000"/>
            <a:ext cx="1766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twelve</a:t>
            </a:r>
            <a:endParaRPr lang="zh-CN" altLang="en-US" sz="440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492500" y="3286125"/>
            <a:ext cx="2047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thirteen</a:t>
            </a:r>
            <a:endParaRPr lang="zh-CN" altLang="en-US" sz="4400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068763" y="620713"/>
            <a:ext cx="223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fourteen</a:t>
            </a:r>
            <a:endParaRPr lang="zh-CN" altLang="en-US" sz="440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308850" y="4903788"/>
            <a:ext cx="170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fifteen</a:t>
            </a:r>
            <a:endParaRPr lang="zh-CN" altLang="en-US" sz="440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12775" y="4941888"/>
            <a:ext cx="2109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sixteen </a:t>
            </a:r>
            <a:endParaRPr lang="zh-CN" altLang="en-US" sz="4400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156325" y="3357563"/>
            <a:ext cx="3451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/>
              <a:t>seventeen</a:t>
            </a:r>
            <a:endParaRPr lang="zh-CN" altLang="en-US" sz="440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8" grpId="0" bldLvl="0" autoUpdateAnimBg="0"/>
      <p:bldP spid="6149" grpId="0" bldLvl="0" autoUpdateAnimBg="0"/>
      <p:bldP spid="6150" grpId="0" bldLvl="0" autoUpdateAnimBg="0"/>
      <p:bldP spid="6151" grpId="0" bldLvl="0" autoUpdateAnimBg="0"/>
      <p:bldP spid="6152" grpId="0" bldLvl="0" autoUpdateAnimBg="0"/>
      <p:bldP spid="6153" grpId="0" bldLvl="0" autoUpdateAnimBg="0"/>
      <p:bldP spid="6154" grpId="0" bldLvl="0" autoUpdateAnimBg="0"/>
      <p:bldP spid="6155" grpId="0" bldLvl="0" autoUpdateAnimBg="0"/>
      <p:bldP spid="6156" grpId="0" bldLvl="0" autoUpdateAnimBg="0"/>
      <p:bldP spid="6157" grpId="0" bldLvl="0" autoUpdateAnimBg="0"/>
      <p:bldP spid="6158" grpId="0" bldLvl="0" autoUpdateAnimBg="0"/>
      <p:bldP spid="6159" grpId="0" bldLvl="0" autoUpdateAnimBg="0"/>
      <p:bldP spid="616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24238" y="160024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70" name="Picture 2" descr="u=2405688300,3620297545&amp;fm=21&amp;gp=0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902" y="869949"/>
            <a:ext cx="807551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words </a:t>
            </a:r>
            <a:endParaRPr lang="zh-CN" altLang="en-US" sz="4800" dirty="0">
              <a:solidFill>
                <a:srgbClr val="FF0000"/>
              </a:solidFill>
            </a:endParaRPr>
          </a:p>
          <a:p>
            <a:r>
              <a:rPr lang="zh-CN" altLang="en-US" dirty="0"/>
              <a:t> </a:t>
            </a:r>
            <a:endParaRPr lang="zh-CN" altLang="en-US" dirty="0"/>
          </a:p>
          <a:p>
            <a:r>
              <a:rPr lang="zh-CN" altLang="en-US" sz="3600" dirty="0"/>
              <a:t>happy       birthday      here       present  </a:t>
            </a:r>
            <a:endParaRPr lang="zh-CN" altLang="en-US" sz="3600" dirty="0"/>
          </a:p>
          <a:p>
            <a:r>
              <a:rPr lang="zh-CN" altLang="en-US" sz="3600" dirty="0"/>
              <a:t>this           pencil          pen        cake  </a:t>
            </a:r>
            <a:endParaRPr lang="zh-CN" altLang="en-US" sz="3600" dirty="0"/>
          </a:p>
          <a:p>
            <a:r>
              <a:rPr lang="zh-CN" altLang="en-US" sz="3600" dirty="0"/>
              <a:t>old            how old       yes  </a:t>
            </a:r>
            <a:endParaRPr lang="zh-CN" altLang="en-US" sz="3600" dirty="0"/>
          </a:p>
          <a:p>
            <a:r>
              <a:rPr lang="zh-CN" altLang="en-US" sz="3600" dirty="0"/>
              <a:t>you're =you are </a:t>
            </a:r>
            <a:endParaRPr lang="zh-CN" altLang="en-US" sz="3600" dirty="0"/>
          </a:p>
        </p:txBody>
      </p:sp>
    </p:spTree>
  </p:cSld>
  <p:clrMapOvr>
    <a:masterClrMapping/>
  </p:clrMapOvr>
  <p:transition spd="med"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=264607813,2814286741&amp;fm=0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WordArt 3"/>
          <p:cNvSpPr>
            <a:spLocks noChangeArrowheads="1" noChangeShapeType="1"/>
          </p:cNvSpPr>
          <p:nvPr/>
        </p:nvSpPr>
        <p:spPr bwMode="auto">
          <a:xfrm>
            <a:off x="2743200" y="1828800"/>
            <a:ext cx="3048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this?</a:t>
            </a:r>
            <a:endParaRPr lang="zh-CN" altLang="en-US" sz="40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6" name="WordArt 4"/>
          <p:cNvSpPr>
            <a:spLocks noChangeArrowheads="1" noChangeShapeType="1"/>
          </p:cNvSpPr>
          <p:nvPr/>
        </p:nvSpPr>
        <p:spPr bwMode="auto">
          <a:xfrm>
            <a:off x="838200" y="838200"/>
            <a:ext cx="27940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4000" b="1" dirty="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</a:t>
            </a:r>
            <a:r>
              <a:rPr lang="zh-CN" altLang="en-US" sz="4000" b="1" dirty="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猜一猜</a:t>
            </a:r>
            <a:endParaRPr lang="zh-CN" altLang="en-US" sz="4000" b="1" dirty="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7" name="Picture 5" descr="pan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819400"/>
            <a:ext cx="137001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 descr="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2819400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 descr="bi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95600"/>
            <a:ext cx="1003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dog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2819400"/>
            <a:ext cx="1225550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door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4267200"/>
            <a:ext cx="12922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desk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19400" y="4343400"/>
            <a:ext cx="13144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chair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419600"/>
            <a:ext cx="121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4" name="Group 12"/>
          <p:cNvGrpSpPr/>
          <p:nvPr/>
        </p:nvGrpSpPr>
        <p:grpSpPr bwMode="auto">
          <a:xfrm>
            <a:off x="6172200" y="4343400"/>
            <a:ext cx="1714500" cy="1125538"/>
            <a:chOff x="0" y="0"/>
            <a:chExt cx="2700" cy="1772"/>
          </a:xfrm>
        </p:grpSpPr>
        <p:pic>
          <p:nvPicPr>
            <p:cNvPr id="8205" name="Picture 13" descr="window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480"/>
              <a:ext cx="1320" cy="1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120" y="0"/>
              <a:ext cx="25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/>
                <a:t>window</a:t>
              </a:r>
              <a:endParaRPr lang="zh-CN" altLang="en-US" sz="1400"/>
            </a:p>
          </p:txBody>
        </p:sp>
      </p:grp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=264607813,2814286741&amp;fm=0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 descr="p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2667000"/>
            <a:ext cx="171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2667000"/>
            <a:ext cx="1600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ake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2590800"/>
            <a:ext cx="1905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41148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</a:rPr>
              <a:t>It's a pen.</a:t>
            </a:r>
            <a:endParaRPr lang="zh-CN" altLang="en-US" sz="3200" b="1" dirty="0">
              <a:solidFill>
                <a:schemeClr val="hlink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76600" y="41910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</a:rPr>
              <a:t>It's a pencil.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38800" y="4572000"/>
            <a:ext cx="216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It's a cake.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248400" y="4191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226" name="WordArt 10"/>
          <p:cNvSpPr>
            <a:spLocks noChangeArrowheads="1" noChangeShapeType="1"/>
          </p:cNvSpPr>
          <p:nvPr/>
        </p:nvSpPr>
        <p:spPr bwMode="auto">
          <a:xfrm>
            <a:off x="2819400" y="1600200"/>
            <a:ext cx="3048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this?</a:t>
            </a:r>
            <a:endParaRPr lang="zh-CN" altLang="en-US" sz="40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/>
          </p:cNvSpPr>
          <p:nvPr/>
        </p:nvSpPr>
        <p:spPr bwMode="auto">
          <a:xfrm>
            <a:off x="1295400" y="533400"/>
            <a:ext cx="15240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083"/>
              </a:avLst>
            </a:prstTxWarp>
          </a:bodyPr>
          <a:lstStyle/>
          <a:p>
            <a:pPr algn="ctr"/>
            <a:r>
              <a:rPr lang="en-US" altLang="zh-CN" sz="4800" b="1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cake</a:t>
            </a:r>
            <a:endParaRPr lang="zh-CN" altLang="en-US" sz="4800" b="1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3" name="Picture 3" descr="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43400" y="457200"/>
            <a:ext cx="47894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2743200"/>
            <a:ext cx="2773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CC6600"/>
                </a:solidFill>
              </a:rPr>
              <a:t>It's a cake.</a:t>
            </a:r>
            <a:endParaRPr lang="zh-CN" altLang="en-US" sz="3600" b="1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 rot="21540000">
            <a:off x="1066800" y="1905000"/>
            <a:ext cx="259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45"/>
              </a:avLst>
            </a:prstTxWarp>
          </a:bodyPr>
          <a:lstStyle/>
          <a:p>
            <a:pPr algn="ctr"/>
            <a:r>
              <a:rPr lang="en-US" altLang="zh-CN" sz="48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birthday</a:t>
            </a:r>
            <a:endParaRPr lang="zh-CN" altLang="en-US" sz="48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67" name="Picture 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287" y="1136174"/>
            <a:ext cx="411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0" y="3505200"/>
            <a:ext cx="1838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生日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endSnd/>
    </p:sndAc>
  </p:transition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WPS 演示</Application>
  <PresentationFormat>全屏显示(4:3)</PresentationFormat>
  <Paragraphs>175</Paragraphs>
  <Slides>21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Times New Roman</vt:lpstr>
      <vt:lpstr>Arial Black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44</cp:revision>
  <dcterms:created xsi:type="dcterms:W3CDTF">2013-10-29T09:28:00Z</dcterms:created>
  <dcterms:modified xsi:type="dcterms:W3CDTF">2019-09-23T02:54:13Z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2052-11.1.0.9058</vt:lpwstr>
  </property>
</Properties>
</file>